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(Bill Sampson had a brother who was diagnosed with cancer, died</a:t>
            </a:r>
            <a:endParaRPr/>
          </a:p>
        </p:txBody>
      </p:sp>
      <p:sp>
        <p:nvSpPr>
          <p:cNvPr id="225" name="Google Shape;22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https://thenewliberator.wordpress.com/2009/11/03/the-1979-greensboro-massacre/</a:t>
            </a:r>
            <a:endParaRPr/>
          </a:p>
        </p:txBody>
      </p:sp>
      <p:sp>
        <p:nvSpPr>
          <p:cNvPr id="233" name="Google Shape;23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https://thenewliberator.wordpress.com/2009/11/03/the-1979-greensboro-massacre/</a:t>
            </a:r>
            <a:endParaRPr/>
          </a:p>
        </p:txBody>
      </p:sp>
      <p:sp>
        <p:nvSpPr>
          <p:cNvPr id="242" name="Google Shape;242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8968084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11716" y="4243845"/>
            <a:ext cx="3077108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 txBox="1"/>
          <p:nvPr>
            <p:ph type="ctrTitle"/>
          </p:nvPr>
        </p:nvSpPr>
        <p:spPr>
          <a:xfrm>
            <a:off x="680322" y="2733709"/>
            <a:ext cx="8144134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Trebuchet MS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680322" y="4394039"/>
            <a:ext cx="8144134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9255346" y="2750337"/>
            <a:ext cx="1171888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anoramic Picture with Caption">
  <p:cSld name="Panoramic Picture with Caption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08" name="Google Shape;108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5928628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09" name="Google Shape;10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5929622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1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1"/>
          <p:cNvSpPr txBox="1"/>
          <p:nvPr>
            <p:ph type="title"/>
          </p:nvPr>
        </p:nvSpPr>
        <p:spPr>
          <a:xfrm>
            <a:off x="680322" y="4711616"/>
            <a:ext cx="9613859" cy="45305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1"/>
          <p:cNvSpPr/>
          <p:nvPr>
            <p:ph idx="2" type="pic"/>
          </p:nvPr>
        </p:nvSpPr>
        <p:spPr>
          <a:xfrm>
            <a:off x="680322" y="609597"/>
            <a:ext cx="9613859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4" name="Google Shape;114;p11"/>
          <p:cNvSpPr txBox="1"/>
          <p:nvPr>
            <p:ph idx="1" type="body"/>
          </p:nvPr>
        </p:nvSpPr>
        <p:spPr>
          <a:xfrm>
            <a:off x="680319" y="5169583"/>
            <a:ext cx="9613862" cy="6229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5" name="Google Shape;115;p11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1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 txBox="1"/>
          <p:nvPr>
            <p:ph idx="12" type="sldNum"/>
          </p:nvPr>
        </p:nvSpPr>
        <p:spPr>
          <a:xfrm>
            <a:off x="10729455" y="4711309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aption">
  <p:cSld name="Title and Caption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19" name="Google Shape;119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5928628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20" name="Google Shape;12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5929622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2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2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2"/>
          <p:cNvSpPr txBox="1"/>
          <p:nvPr>
            <p:ph type="title"/>
          </p:nvPr>
        </p:nvSpPr>
        <p:spPr>
          <a:xfrm>
            <a:off x="680322" y="609597"/>
            <a:ext cx="9613858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2"/>
          <p:cNvSpPr txBox="1"/>
          <p:nvPr>
            <p:ph idx="1" type="body"/>
          </p:nvPr>
        </p:nvSpPr>
        <p:spPr>
          <a:xfrm>
            <a:off x="680322" y="4711615"/>
            <a:ext cx="9613859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25" name="Google Shape;125;p12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2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2"/>
          <p:cNvSpPr txBox="1"/>
          <p:nvPr>
            <p:ph idx="12" type="sldNum"/>
          </p:nvPr>
        </p:nvSpPr>
        <p:spPr>
          <a:xfrm>
            <a:off x="10729455" y="4711615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 with Caption">
  <p:cSld name="Quote with Caption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29" name="Google Shape;129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5928628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30" name="Google Shape;13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5929622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3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3"/>
          <p:cNvSpPr txBox="1"/>
          <p:nvPr>
            <p:ph type="title"/>
          </p:nvPr>
        </p:nvSpPr>
        <p:spPr>
          <a:xfrm>
            <a:off x="1127856" y="609598"/>
            <a:ext cx="871887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3"/>
          <p:cNvSpPr txBox="1"/>
          <p:nvPr>
            <p:ph idx="1" type="body"/>
          </p:nvPr>
        </p:nvSpPr>
        <p:spPr>
          <a:xfrm>
            <a:off x="1402288" y="3653379"/>
            <a:ext cx="8156579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5" name="Google Shape;135;p13"/>
          <p:cNvSpPr txBox="1"/>
          <p:nvPr>
            <p:ph idx="2" type="body"/>
          </p:nvPr>
        </p:nvSpPr>
        <p:spPr>
          <a:xfrm>
            <a:off x="680322" y="4711615"/>
            <a:ext cx="9613859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6" name="Google Shape;136;p13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13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3"/>
          <p:cNvSpPr txBox="1"/>
          <p:nvPr>
            <p:ph idx="12" type="sldNum"/>
          </p:nvPr>
        </p:nvSpPr>
        <p:spPr>
          <a:xfrm>
            <a:off x="10729455" y="4709925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13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n-US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0" name="Google Shape;140;p13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n-US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ame Card">
  <p:cSld name="Name Card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42" name="Google Shape;142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5928628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3" name="Google Shape;14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5929622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4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4"/>
          <p:cNvSpPr txBox="1"/>
          <p:nvPr>
            <p:ph type="title"/>
          </p:nvPr>
        </p:nvSpPr>
        <p:spPr>
          <a:xfrm>
            <a:off x="680319" y="4711615"/>
            <a:ext cx="9613862" cy="5885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4"/>
          <p:cNvSpPr txBox="1"/>
          <p:nvPr>
            <p:ph idx="1" type="body"/>
          </p:nvPr>
        </p:nvSpPr>
        <p:spPr>
          <a:xfrm>
            <a:off x="680320" y="5300149"/>
            <a:ext cx="9613862" cy="502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8" name="Google Shape;148;p14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14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14"/>
          <p:cNvSpPr txBox="1"/>
          <p:nvPr>
            <p:ph idx="12" type="sldNum"/>
          </p:nvPr>
        </p:nvSpPr>
        <p:spPr>
          <a:xfrm>
            <a:off x="10729455" y="4709925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Column">
  <p:cSld name="3 Column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52" name="Google Shape;15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53" name="Google Shape;153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5"/>
          <p:cNvSpPr txBox="1"/>
          <p:nvPr>
            <p:ph type="title"/>
          </p:nvPr>
        </p:nvSpPr>
        <p:spPr>
          <a:xfrm>
            <a:off x="669222" y="753228"/>
            <a:ext cx="962496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5"/>
          <p:cNvSpPr txBox="1"/>
          <p:nvPr>
            <p:ph idx="1" type="body"/>
          </p:nvPr>
        </p:nvSpPr>
        <p:spPr>
          <a:xfrm>
            <a:off x="660946" y="2336873"/>
            <a:ext cx="307003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8" name="Google Shape;158;p15"/>
          <p:cNvSpPr txBox="1"/>
          <p:nvPr>
            <p:ph idx="2" type="body"/>
          </p:nvPr>
        </p:nvSpPr>
        <p:spPr>
          <a:xfrm>
            <a:off x="680322" y="3022673"/>
            <a:ext cx="3049702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59" name="Google Shape;159;p15"/>
          <p:cNvSpPr txBox="1"/>
          <p:nvPr>
            <p:ph idx="3" type="body"/>
          </p:nvPr>
        </p:nvSpPr>
        <p:spPr>
          <a:xfrm>
            <a:off x="3956025" y="2336873"/>
            <a:ext cx="306324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0" name="Google Shape;160;p15"/>
          <p:cNvSpPr txBox="1"/>
          <p:nvPr>
            <p:ph idx="4" type="body"/>
          </p:nvPr>
        </p:nvSpPr>
        <p:spPr>
          <a:xfrm>
            <a:off x="3945470" y="3022673"/>
            <a:ext cx="306324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1" name="Google Shape;161;p15"/>
          <p:cNvSpPr txBox="1"/>
          <p:nvPr>
            <p:ph idx="5" type="body"/>
          </p:nvPr>
        </p:nvSpPr>
        <p:spPr>
          <a:xfrm>
            <a:off x="7224156" y="2336873"/>
            <a:ext cx="307002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2" name="Google Shape;162;p15"/>
          <p:cNvSpPr txBox="1"/>
          <p:nvPr>
            <p:ph idx="6" type="body"/>
          </p:nvPr>
        </p:nvSpPr>
        <p:spPr>
          <a:xfrm>
            <a:off x="7224156" y="3022673"/>
            <a:ext cx="3070025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3" name="Google Shape;163;p15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5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Picture Column">
  <p:cSld name="3 Picture Column"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67" name="Google Shape;167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68" name="Google Shape;16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6"/>
          <p:cNvSpPr txBox="1"/>
          <p:nvPr>
            <p:ph type="title"/>
          </p:nvPr>
        </p:nvSpPr>
        <p:spPr>
          <a:xfrm>
            <a:off x="680322" y="753228"/>
            <a:ext cx="961386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6"/>
          <p:cNvSpPr txBox="1"/>
          <p:nvPr>
            <p:ph idx="1" type="body"/>
          </p:nvPr>
        </p:nvSpPr>
        <p:spPr>
          <a:xfrm>
            <a:off x="680318" y="4297503"/>
            <a:ext cx="304970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3" name="Google Shape;173;p16"/>
          <p:cNvSpPr/>
          <p:nvPr>
            <p:ph idx="2" type="pic"/>
          </p:nvPr>
        </p:nvSpPr>
        <p:spPr>
          <a:xfrm>
            <a:off x="680318" y="2336873"/>
            <a:ext cx="3049705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74" name="Google Shape;174;p16"/>
          <p:cNvSpPr txBox="1"/>
          <p:nvPr>
            <p:ph idx="3" type="body"/>
          </p:nvPr>
        </p:nvSpPr>
        <p:spPr>
          <a:xfrm>
            <a:off x="680318" y="4873765"/>
            <a:ext cx="3049705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5" name="Google Shape;175;p16"/>
          <p:cNvSpPr txBox="1"/>
          <p:nvPr>
            <p:ph idx="4" type="body"/>
          </p:nvPr>
        </p:nvSpPr>
        <p:spPr>
          <a:xfrm>
            <a:off x="3945471" y="4297503"/>
            <a:ext cx="306324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6" name="Google Shape;176;p16"/>
          <p:cNvSpPr/>
          <p:nvPr>
            <p:ph idx="5" type="pic"/>
          </p:nvPr>
        </p:nvSpPr>
        <p:spPr>
          <a:xfrm>
            <a:off x="3945470" y="2336873"/>
            <a:ext cx="306324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77" name="Google Shape;177;p16"/>
          <p:cNvSpPr txBox="1"/>
          <p:nvPr>
            <p:ph idx="6" type="body"/>
          </p:nvPr>
        </p:nvSpPr>
        <p:spPr>
          <a:xfrm>
            <a:off x="3944117" y="4873764"/>
            <a:ext cx="306729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8" name="Google Shape;178;p16"/>
          <p:cNvSpPr txBox="1"/>
          <p:nvPr>
            <p:ph idx="7" type="body"/>
          </p:nvPr>
        </p:nvSpPr>
        <p:spPr>
          <a:xfrm>
            <a:off x="7230678" y="4297503"/>
            <a:ext cx="3063505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9" name="Google Shape;179;p16"/>
          <p:cNvSpPr/>
          <p:nvPr>
            <p:ph idx="8" type="pic"/>
          </p:nvPr>
        </p:nvSpPr>
        <p:spPr>
          <a:xfrm>
            <a:off x="7230677" y="2336873"/>
            <a:ext cx="3063505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0" name="Google Shape;180;p16"/>
          <p:cNvSpPr txBox="1"/>
          <p:nvPr>
            <p:ph idx="9" type="body"/>
          </p:nvPr>
        </p:nvSpPr>
        <p:spPr>
          <a:xfrm>
            <a:off x="7230553" y="4873762"/>
            <a:ext cx="3067563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1" name="Google Shape;181;p16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16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6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85" name="Google Shape;185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86" name="Google Shape;18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7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17"/>
          <p:cNvSpPr txBox="1"/>
          <p:nvPr>
            <p:ph idx="1" type="body"/>
          </p:nvPr>
        </p:nvSpPr>
        <p:spPr>
          <a:xfrm rot="5400000">
            <a:off x="3687593" y="-670399"/>
            <a:ext cx="3599316" cy="9613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1" name="Google Shape;191;p17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7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17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8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8"/>
          <p:cNvSpPr txBox="1"/>
          <p:nvPr>
            <p:ph type="title"/>
          </p:nvPr>
        </p:nvSpPr>
        <p:spPr>
          <a:xfrm rot="5400000">
            <a:off x="8489252" y="2249576"/>
            <a:ext cx="4353760" cy="10738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18"/>
          <p:cNvSpPr txBox="1"/>
          <p:nvPr>
            <p:ph idx="1" type="body"/>
          </p:nvPr>
        </p:nvSpPr>
        <p:spPr>
          <a:xfrm rot="5400000">
            <a:off x="2452029" y="-1162110"/>
            <a:ext cx="5326589" cy="88700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9" name="Google Shape;199;p18"/>
          <p:cNvSpPr txBox="1"/>
          <p:nvPr>
            <p:ph idx="10" type="dt"/>
          </p:nvPr>
        </p:nvSpPr>
        <p:spPr>
          <a:xfrm>
            <a:off x="6807126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8"/>
          <p:cNvSpPr txBox="1"/>
          <p:nvPr>
            <p:ph idx="11" type="ftr"/>
          </p:nvPr>
        </p:nvSpPr>
        <p:spPr>
          <a:xfrm>
            <a:off x="680321" y="5936188"/>
            <a:ext cx="612680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8"/>
          <p:cNvSpPr txBox="1"/>
          <p:nvPr>
            <p:ph idx="12" type="sldNum"/>
          </p:nvPr>
        </p:nvSpPr>
        <p:spPr>
          <a:xfrm>
            <a:off x="10097550" y="5398633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27" name="Google Shape;27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28" name="Google Shape;2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3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3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" type="body"/>
          </p:nvPr>
        </p:nvSpPr>
        <p:spPr>
          <a:xfrm>
            <a:off x="680320" y="2336873"/>
            <a:ext cx="4698358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3"/>
          <p:cNvSpPr txBox="1"/>
          <p:nvPr>
            <p:ph idx="2" type="body"/>
          </p:nvPr>
        </p:nvSpPr>
        <p:spPr>
          <a:xfrm>
            <a:off x="5594123" y="2336873"/>
            <a:ext cx="4700058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3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38" name="Google Shape;38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39" name="Google Shape;3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4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4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4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4"/>
          <p:cNvSpPr txBox="1"/>
          <p:nvPr>
            <p:ph idx="1" type="body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4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4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48" name="Google Shape;4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" y="4086907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49" name="Google Shape;4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4" y="4087901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5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5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5"/>
          <p:cNvSpPr txBox="1"/>
          <p:nvPr>
            <p:ph type="title"/>
          </p:nvPr>
        </p:nvSpPr>
        <p:spPr>
          <a:xfrm>
            <a:off x="680322" y="2869895"/>
            <a:ext cx="961386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680322" y="4232171"/>
            <a:ext cx="961386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5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10729455" y="2869895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58" name="Google Shape;58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59" name="Google Shape;5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6"/>
          <p:cNvSpPr txBox="1"/>
          <p:nvPr>
            <p:ph type="title"/>
          </p:nvPr>
        </p:nvSpPr>
        <p:spPr>
          <a:xfrm>
            <a:off x="680319" y="753229"/>
            <a:ext cx="9613863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906350" y="2336873"/>
            <a:ext cx="4472327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680322" y="3030008"/>
            <a:ext cx="469835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3" type="body"/>
          </p:nvPr>
        </p:nvSpPr>
        <p:spPr>
          <a:xfrm>
            <a:off x="5820154" y="2336873"/>
            <a:ext cx="4474028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6" name="Google Shape;66;p6"/>
          <p:cNvSpPr txBox="1"/>
          <p:nvPr>
            <p:ph idx="4" type="body"/>
          </p:nvPr>
        </p:nvSpPr>
        <p:spPr>
          <a:xfrm>
            <a:off x="5594123" y="3030008"/>
            <a:ext cx="4700059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" name="Google Shape;67;p6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71" name="Google Shape;7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72" name="Google Shape;7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7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7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7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80" name="Google Shape;8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8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86" name="Google Shape;86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87" name="Google Shape;8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9"/>
          <p:cNvSpPr txBox="1"/>
          <p:nvPr>
            <p:ph type="title"/>
          </p:nvPr>
        </p:nvSpPr>
        <p:spPr>
          <a:xfrm>
            <a:off x="680321" y="753227"/>
            <a:ext cx="9613859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9"/>
          <p:cNvSpPr txBox="1"/>
          <p:nvPr>
            <p:ph idx="1" type="body"/>
          </p:nvPr>
        </p:nvSpPr>
        <p:spPr>
          <a:xfrm>
            <a:off x="4685846" y="2336873"/>
            <a:ext cx="5608336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2" name="Google Shape;92;p9"/>
          <p:cNvSpPr txBox="1"/>
          <p:nvPr>
            <p:ph idx="2" type="body"/>
          </p:nvPr>
        </p:nvSpPr>
        <p:spPr>
          <a:xfrm>
            <a:off x="680322" y="2336872"/>
            <a:ext cx="3790078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3" name="Google Shape;93;p9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9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97" name="Google Shape;97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1970240"/>
            <a:ext cx="10437812" cy="32116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98" name="Google Shape;9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85826" y="1971234"/>
            <a:ext cx="1602997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0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0"/>
          <p:cNvSpPr txBox="1"/>
          <p:nvPr>
            <p:ph type="title"/>
          </p:nvPr>
        </p:nvSpPr>
        <p:spPr>
          <a:xfrm>
            <a:off x="680323" y="753228"/>
            <a:ext cx="9613857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0"/>
          <p:cNvSpPr/>
          <p:nvPr>
            <p:ph idx="2" type="pic"/>
          </p:nvPr>
        </p:nvSpPr>
        <p:spPr>
          <a:xfrm>
            <a:off x="4868333" y="2336874"/>
            <a:ext cx="5425849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680323" y="2336873"/>
            <a:ext cx="3876256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4" name="Google Shape;104;p10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0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ashOverlay-FullResolve.png" id="10" name="Google Shape;10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9"/>
          <p:cNvSpPr txBox="1"/>
          <p:nvPr>
            <p:ph type="ctrTitle"/>
          </p:nvPr>
        </p:nvSpPr>
        <p:spPr>
          <a:xfrm>
            <a:off x="211015" y="2584938"/>
            <a:ext cx="8721969" cy="170570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Trebuchet MS"/>
              <a:buNone/>
            </a:pPr>
            <a:r>
              <a:rPr lang="en-US" sz="4000"/>
              <a:t>Walking Tour of those killed from </a:t>
            </a:r>
            <a:br>
              <a:rPr lang="en-US" sz="4000"/>
            </a:br>
            <a:r>
              <a:rPr lang="en-US" sz="4000"/>
              <a:t>The Greensboro Massacre of </a:t>
            </a:r>
            <a:br>
              <a:rPr lang="en-US" sz="4000"/>
            </a:br>
            <a:r>
              <a:rPr lang="en-US" sz="4000"/>
              <a:t>November 3rd</a:t>
            </a:r>
            <a:endParaRPr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0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en-US"/>
              <a:t>Sandi Smith</a:t>
            </a:r>
            <a:endParaRPr/>
          </a:p>
        </p:txBody>
      </p:sp>
      <p:sp>
        <p:nvSpPr>
          <p:cNvPr id="213" name="Google Shape;213;p20"/>
          <p:cNvSpPr txBox="1"/>
          <p:nvPr>
            <p:ph idx="2" type="body"/>
          </p:nvPr>
        </p:nvSpPr>
        <p:spPr>
          <a:xfrm>
            <a:off x="3977650" y="2438400"/>
            <a:ext cx="8214300" cy="354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Graduate of Bennett College in Greensboro, NC.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Founding member of Students Organized for Black Unity (SOBU), later renamed to Youth Organized for Black Unity.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Led African Liberation Support Committee (ALSC) to fight apartheid.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Opposed the Ku Klux Klan and supported the targeted Wilmington Ten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C:\Users\lenovo\Desktop\Sandi SmithB&amp;W.jpg" id="214" name="Google Shape;2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103120"/>
            <a:ext cx="3562899" cy="44348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1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en-US"/>
              <a:t>Dr. Michael Nathan</a:t>
            </a:r>
            <a:endParaRPr/>
          </a:p>
        </p:txBody>
      </p:sp>
      <p:pic>
        <p:nvPicPr>
          <p:cNvPr descr="C:\Users\lenovo\Desktop\Mike &amp; Leah.jpg" id="220" name="Google Shape;22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594" y="2103120"/>
            <a:ext cx="3491865" cy="441198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1"/>
          <p:cNvSpPr txBox="1"/>
          <p:nvPr>
            <p:ph idx="2" type="body"/>
          </p:nvPr>
        </p:nvSpPr>
        <p:spPr>
          <a:xfrm>
            <a:off x="3978275" y="2643750"/>
            <a:ext cx="8213700" cy="42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20"/>
              <a:buChar char="•"/>
            </a:pPr>
            <a:r>
              <a:rPr lang="en-US" sz="2220"/>
              <a:t>Progressive graduate student of Duke University medical school in Durham, North Carolina.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20"/>
              <a:buChar char="•"/>
            </a:pPr>
            <a:r>
              <a:rPr lang="en-US" sz="2220"/>
              <a:t>Helped the white settler-state of Rhodesia wage a liberation struggle that birthed the new African nation of Zimbabwe.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20"/>
              <a:buChar char="•"/>
            </a:pPr>
            <a:r>
              <a:rPr lang="en-US" sz="2220"/>
              <a:t>Married to Marty Nathan, with a daughter named Leah.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20"/>
              <a:buChar char="•"/>
            </a:pPr>
            <a:r>
              <a:rPr lang="en-US" sz="2220"/>
              <a:t>Workers Viewpoint Organization joined with black community members of China Grove, NC, to demonstrate against the showing of “Birth of a Nation” that glorifies the Ku Klux Klan (KKK). </a:t>
            </a:r>
            <a:endParaRPr sz="222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2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en-US"/>
              <a:t>Bill Sampson</a:t>
            </a:r>
            <a:endParaRPr/>
          </a:p>
        </p:txBody>
      </p:sp>
      <p:sp>
        <p:nvSpPr>
          <p:cNvPr id="228" name="Google Shape;228;p22"/>
          <p:cNvSpPr txBox="1"/>
          <p:nvPr>
            <p:ph idx="2" type="body"/>
          </p:nvPr>
        </p:nvSpPr>
        <p:spPr>
          <a:xfrm>
            <a:off x="3977650" y="2643750"/>
            <a:ext cx="8214300" cy="3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Supported the Wilmington Ten.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Member of the Workers Viewpoint Organization, employee of Cone Mill White Oak plant in Greensboro.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Members of the White Oak plant respected him and chose him to run for president in the local union. The election was cancelled due to the ruling class.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C:\Users\lenovo\Desktop\BillmarchingW10.jpg" id="229" name="Google Shape;22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072" y="2103120"/>
            <a:ext cx="3572828" cy="44119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3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en-US"/>
              <a:t>Dr. Jim Waller</a:t>
            </a:r>
            <a:endParaRPr/>
          </a:p>
        </p:txBody>
      </p:sp>
      <p:sp>
        <p:nvSpPr>
          <p:cNvPr id="236" name="Google Shape;236;p23"/>
          <p:cNvSpPr txBox="1"/>
          <p:nvPr>
            <p:ph idx="2" type="body"/>
          </p:nvPr>
        </p:nvSpPr>
        <p:spPr>
          <a:xfrm>
            <a:off x="3977650" y="2233050"/>
            <a:ext cx="8214300" cy="46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In 1973, Waller organized medical aid and set up a clinic to aid American Indian movement activists under siege by the FBI (Wounded Knee, South Dakota).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Moved to NC to teach at Duke University in Durham, NC, where he coordinated Brown Lung screenings in textile mills, co-founding the Carolina Brown Lung Association.</a:t>
            </a:r>
            <a:endParaRPr/>
          </a:p>
          <a:p>
            <a:pPr indent="-228600" lvl="0" marL="22860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Worked at the Cone Mills textile plant where he organized and eventually led the AFL-CIO union which grew in membership from low 20’s to almost 200 during leadership.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3"/>
          <p:cNvSpPr/>
          <p:nvPr/>
        </p:nvSpPr>
        <p:spPr>
          <a:xfrm>
            <a:off x="0" y="5803315"/>
            <a:ext cx="379476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https://thenewliberator.files.wordpress.com/2009/11/jmwaller1.jpg</a:t>
            </a:r>
            <a:endParaRPr/>
          </a:p>
        </p:txBody>
      </p:sp>
      <p:pic>
        <p:nvPicPr>
          <p:cNvPr id="238" name="Google Shape;23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146" y="2103120"/>
            <a:ext cx="3655614" cy="3700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4"/>
          <p:cNvSpPr txBox="1"/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</a:pPr>
            <a:r>
              <a:rPr lang="en-US"/>
              <a:t>Cesar Cauce</a:t>
            </a:r>
            <a:endParaRPr/>
          </a:p>
        </p:txBody>
      </p:sp>
      <p:sp>
        <p:nvSpPr>
          <p:cNvPr id="245" name="Google Shape;245;p24"/>
          <p:cNvSpPr txBox="1"/>
          <p:nvPr>
            <p:ph idx="2" type="body"/>
          </p:nvPr>
        </p:nvSpPr>
        <p:spPr>
          <a:xfrm>
            <a:off x="3977650" y="2400300"/>
            <a:ext cx="82143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Campus leader in the anti-war movement.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Rejected a full scholarship from UC Berkeley to help unionize Duke Hospital workers.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Participated in strikes against Goldkist in Durham, NC, in attempts to organize poultry workers.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Was a writer for the Workers Viewpoint Organization where he wrote about class struggles.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C:\Users\lenovo\Desktop\Cesar with microphone for hearing.jpg" id="246" name="Google Shape;24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020" y="2103120"/>
            <a:ext cx="3634740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rlin">
  <a:themeElements>
    <a:clrScheme name="Berli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